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9" r:id="rId3"/>
    <p:sldId id="280" r:id="rId4"/>
    <p:sldId id="281" r:id="rId5"/>
    <p:sldId id="278" r:id="rId6"/>
    <p:sldId id="282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6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DBBD45-3F29-43E3-A20C-D286F6BBEF8F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829C49C-7A67-4AFD-8557-A09E63523C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9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9C9FE-B3D7-4245-95FA-37A712C1FEA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B214-CF19-4998-8428-DC76A47BD85A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D0BF-7C79-4DA5-89DE-02C8204244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THE GUIDING PRINCIPLES OF A MONTESSORI EDUCATION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2438400"/>
            <a:ext cx="3200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LEARNING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HARD WORK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RESPECT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COMMUNITY 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PEACE</a:t>
            </a:r>
          </a:p>
        </p:txBody>
      </p:sp>
      <p:pic>
        <p:nvPicPr>
          <p:cNvPr id="614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5486400" cy="449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6874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WordArt 1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7886700" cy="1130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8000" kern="10" spc="0" dirty="0" smtClean="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Arial Black"/>
              </a:rPr>
              <a:t> LEARNING</a:t>
            </a:r>
            <a:endParaRPr lang="en-US" sz="8000" kern="10" spc="0" dirty="0">
              <a:ln w="38100">
                <a:solidFill>
                  <a:srgbClr val="1F497D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Arial Black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1905001"/>
            <a:ext cx="7620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We are 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committed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to each learning area: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*Academic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*Service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*Relationships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*Community Building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57200" y="1828800"/>
            <a:ext cx="82296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We respect and appreciate the effort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and willingness to meet difficult challenges.</a:t>
            </a:r>
            <a:r>
              <a:rPr kumimoji="0" lang="en-US" sz="5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We value hard work.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7886700" cy="1247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8000" kern="10" spc="0" dirty="0" smtClean="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8DB3E2"/>
                </a:solidFill>
                <a:effectLst/>
                <a:latin typeface="Arial Black"/>
              </a:rPr>
              <a:t> HARD WORK</a:t>
            </a:r>
            <a:endParaRPr lang="en-US" sz="8000" kern="10" spc="0" dirty="0">
              <a:ln w="38100">
                <a:solidFill>
                  <a:srgbClr val="1F497D"/>
                </a:solidFill>
                <a:round/>
                <a:headEnd/>
                <a:tailEnd/>
              </a:ln>
              <a:solidFill>
                <a:srgbClr val="8DB3E2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52400" y="1905000"/>
            <a:ext cx="88392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We strive to act with good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manners so that our respect for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other’s feelings and property 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      obvious to all.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By practicing </a:t>
            </a:r>
            <a:r>
              <a:rPr kumimoji="0" lang="en-US" sz="4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courtesy </a:t>
            </a: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en-US" sz="4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grace, </a:t>
            </a: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we show respect and caring for others and for our environment</a:t>
            </a: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WordArt 2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7658100" cy="109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8000" kern="10" spc="0" dirty="0" smtClean="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RESPECT</a:t>
            </a:r>
            <a:endParaRPr lang="en-US" sz="8000" kern="10" spc="0" dirty="0">
              <a:ln w="38100">
                <a:solidFill>
                  <a:srgbClr val="1F497D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685800" y="914400"/>
            <a:ext cx="7543800" cy="1312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COMMUNITY</a:t>
            </a:r>
            <a:endParaRPr lang="en-US" sz="3600" kern="10" spc="0" dirty="0">
              <a:ln w="38100">
                <a:solidFill>
                  <a:srgbClr val="1F497D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685800" y="2340084"/>
            <a:ext cx="7772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We strive to </a:t>
            </a:r>
            <a:r>
              <a:rPr kumimoji="0" lang="en-US" sz="6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shape, foster </a:t>
            </a:r>
            <a:r>
              <a:rPr kumimoji="0" lang="en-US" sz="6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en-US" sz="6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nurture</a:t>
            </a:r>
            <a:r>
              <a:rPr kumimoji="0" lang="en-US" sz="6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relationships that build community.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77724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PEACE</a:t>
            </a:r>
            <a:endParaRPr lang="en-US" sz="3600" kern="10" spc="0" dirty="0">
              <a:ln w="38100">
                <a:solidFill>
                  <a:srgbClr val="1F497D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2400" y="2362200"/>
            <a:ext cx="87630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We strive to be a community that works toward achieving </a:t>
            </a:r>
            <a:r>
              <a:rPr kumimoji="0" lang="en-US" sz="5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personal </a:t>
            </a: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en-US" sz="5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global </a:t>
            </a: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peace.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127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laurajingles</dc:creator>
  <cp:lastModifiedBy>admin</cp:lastModifiedBy>
  <cp:revision>84</cp:revision>
  <cp:lastPrinted>2016-09-07T19:49:42Z</cp:lastPrinted>
  <dcterms:created xsi:type="dcterms:W3CDTF">2015-10-31T16:18:04Z</dcterms:created>
  <dcterms:modified xsi:type="dcterms:W3CDTF">2016-09-07T19:50:15Z</dcterms:modified>
</cp:coreProperties>
</file>