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79" r:id="rId3"/>
    <p:sldId id="280" r:id="rId4"/>
    <p:sldId id="281" r:id="rId5"/>
    <p:sldId id="278" r:id="rId6"/>
    <p:sldId id="282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-264" y="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2DBBD45-3F29-43E3-A20C-D286F6BBEF8F}" type="datetimeFigureOut">
              <a:rPr lang="en-US" smtClean="0"/>
              <a:pPr/>
              <a:t>9/7/2016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829C49C-7A67-4AFD-8557-A09E63523C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93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E9C9FE-B3D7-4245-95FA-37A712C1FEAA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B214-CF19-4998-8428-DC76A47BD85A}" type="datetimeFigureOut">
              <a:rPr lang="en-US" smtClean="0"/>
              <a:pPr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9D0BF-7C79-4DA5-89DE-02C8204244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B214-CF19-4998-8428-DC76A47BD85A}" type="datetimeFigureOut">
              <a:rPr lang="en-US" smtClean="0"/>
              <a:pPr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9D0BF-7C79-4DA5-89DE-02C8204244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B214-CF19-4998-8428-DC76A47BD85A}" type="datetimeFigureOut">
              <a:rPr lang="en-US" smtClean="0"/>
              <a:pPr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9D0BF-7C79-4DA5-89DE-02C8204244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B214-CF19-4998-8428-DC76A47BD85A}" type="datetimeFigureOut">
              <a:rPr lang="en-US" smtClean="0"/>
              <a:pPr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9D0BF-7C79-4DA5-89DE-02C8204244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B214-CF19-4998-8428-DC76A47BD85A}" type="datetimeFigureOut">
              <a:rPr lang="en-US" smtClean="0"/>
              <a:pPr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9D0BF-7C79-4DA5-89DE-02C8204244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B214-CF19-4998-8428-DC76A47BD85A}" type="datetimeFigureOut">
              <a:rPr lang="en-US" smtClean="0"/>
              <a:pPr/>
              <a:t>9/7/2016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9D0BF-7C79-4DA5-89DE-02C8204244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B214-CF19-4998-8428-DC76A47BD85A}" type="datetimeFigureOut">
              <a:rPr lang="en-US" smtClean="0"/>
              <a:pPr/>
              <a:t>9/7/2016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9D0BF-7C79-4DA5-89DE-02C8204244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B214-CF19-4998-8428-DC76A47BD85A}" type="datetimeFigureOut">
              <a:rPr lang="en-US" smtClean="0"/>
              <a:pPr/>
              <a:t>9/7/2016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9D0BF-7C79-4DA5-89DE-02C8204244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B214-CF19-4998-8428-DC76A47BD85A}" type="datetimeFigureOut">
              <a:rPr lang="en-US" smtClean="0"/>
              <a:pPr/>
              <a:t>9/7/2016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9D0BF-7C79-4DA5-89DE-02C8204244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B214-CF19-4998-8428-DC76A47BD85A}" type="datetimeFigureOut">
              <a:rPr lang="en-US" smtClean="0"/>
              <a:pPr/>
              <a:t>9/7/2016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9D0BF-7C79-4DA5-89DE-02C8204244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B214-CF19-4998-8428-DC76A47BD85A}" type="datetimeFigureOut">
              <a:rPr lang="en-US" smtClean="0"/>
              <a:pPr/>
              <a:t>9/7/2016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9D0BF-7C79-4DA5-89DE-02C8204244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0B214-CF19-4998-8428-DC76A47BD85A}" type="datetimeFigureOut">
              <a:rPr lang="en-US" smtClean="0"/>
              <a:pPr/>
              <a:t>9/7/2016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9D0BF-7C79-4DA5-89DE-02C82042440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0" y="304800"/>
            <a:ext cx="914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THE GUIDING PRINCIPLES OF A MONTESSORI EDUCATION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91200" y="2438400"/>
            <a:ext cx="32004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LEARNING</a:t>
            </a: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HARD WORK</a:t>
            </a: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RESPECT</a:t>
            </a: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COMMUNITY </a:t>
            </a: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PEACE</a:t>
            </a:r>
          </a:p>
        </p:txBody>
      </p:sp>
      <p:pic>
        <p:nvPicPr>
          <p:cNvPr id="614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828800"/>
            <a:ext cx="5486400" cy="4498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Tm="6874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WordArt 1"/>
          <p:cNvSpPr>
            <a:spLocks noChangeArrowheads="1" noChangeShapeType="1" noTextEdit="1"/>
          </p:cNvSpPr>
          <p:nvPr/>
        </p:nvSpPr>
        <p:spPr bwMode="auto">
          <a:xfrm>
            <a:off x="381000" y="685800"/>
            <a:ext cx="7886700" cy="1130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8000" kern="10" spc="0" dirty="0" smtClean="0">
                <a:ln w="38100">
                  <a:solidFill>
                    <a:srgbClr val="1F497D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/>
                <a:latin typeface="Arial Black"/>
              </a:rPr>
              <a:t> LEARNING</a:t>
            </a:r>
            <a:endParaRPr lang="en-US" sz="8000" kern="10" spc="0" dirty="0">
              <a:ln w="38100">
                <a:solidFill>
                  <a:srgbClr val="1F497D"/>
                </a:solidFill>
                <a:round/>
                <a:headEnd/>
                <a:tailEnd/>
              </a:ln>
              <a:solidFill>
                <a:srgbClr val="92D050"/>
              </a:solidFill>
              <a:effectLst/>
              <a:latin typeface="Arial Black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685800" y="1905001"/>
            <a:ext cx="7620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We are </a:t>
            </a:r>
            <a:r>
              <a:rPr kumimoji="0" lang="en-US" sz="4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committed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to each learning area: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*Academic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*Service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*Relationships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*Community Building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457200" y="1828800"/>
            <a:ext cx="8229600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We respect and appreciate the effort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and willingness to meet difficult challenges.</a:t>
            </a:r>
            <a:r>
              <a:rPr kumimoji="0" lang="en-US" sz="5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We value hard work.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28" name="WordArt 4"/>
          <p:cNvSpPr>
            <a:spLocks noChangeArrowheads="1" noChangeShapeType="1" noTextEdit="1"/>
          </p:cNvSpPr>
          <p:nvPr/>
        </p:nvSpPr>
        <p:spPr bwMode="auto">
          <a:xfrm>
            <a:off x="609600" y="533400"/>
            <a:ext cx="7886700" cy="1247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8000" kern="10" spc="0" dirty="0" smtClean="0">
                <a:ln w="38100">
                  <a:solidFill>
                    <a:srgbClr val="1F497D"/>
                  </a:solidFill>
                  <a:round/>
                  <a:headEnd/>
                  <a:tailEnd/>
                </a:ln>
                <a:solidFill>
                  <a:srgbClr val="8DB3E2"/>
                </a:solidFill>
                <a:effectLst/>
                <a:latin typeface="Arial Black"/>
              </a:rPr>
              <a:t> HARD WORK</a:t>
            </a:r>
            <a:endParaRPr lang="en-US" sz="8000" kern="10" spc="0" dirty="0">
              <a:ln w="38100">
                <a:solidFill>
                  <a:srgbClr val="1F497D"/>
                </a:solidFill>
                <a:round/>
                <a:headEnd/>
                <a:tailEnd/>
              </a:ln>
              <a:solidFill>
                <a:srgbClr val="8DB3E2"/>
              </a:solidFill>
              <a:effectLst/>
              <a:latin typeface="Arial Bl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152400" y="1905000"/>
            <a:ext cx="8839200" cy="450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    We strive to act with good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 manners so that our respect for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4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other’s feelings and property 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               obvious to all.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By practicing </a:t>
            </a:r>
            <a:r>
              <a:rPr kumimoji="0" lang="en-US" sz="4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courtesy </a:t>
            </a:r>
            <a:r>
              <a:rPr kumimoji="0" lang="en-US" sz="4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and</a:t>
            </a:r>
            <a:r>
              <a:rPr kumimoji="0" lang="en-US" sz="4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grace, </a:t>
            </a:r>
            <a:r>
              <a:rPr kumimoji="0" lang="en-US" sz="4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we show respect and caring for others and for our environment</a:t>
            </a: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0" name="WordArt 2"/>
          <p:cNvSpPr>
            <a:spLocks noChangeArrowheads="1" noChangeShapeType="1" noTextEdit="1"/>
          </p:cNvSpPr>
          <p:nvPr/>
        </p:nvSpPr>
        <p:spPr bwMode="auto">
          <a:xfrm>
            <a:off x="685800" y="685800"/>
            <a:ext cx="7658100" cy="109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8000" kern="10" spc="0" dirty="0" smtClean="0">
                <a:ln w="38100">
                  <a:solidFill>
                    <a:srgbClr val="1F497D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RESPECT</a:t>
            </a:r>
            <a:endParaRPr lang="en-US" sz="8000" kern="10" spc="0" dirty="0">
              <a:ln w="38100">
                <a:solidFill>
                  <a:srgbClr val="1F497D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049" name="WordArt 1"/>
          <p:cNvSpPr>
            <a:spLocks noChangeArrowheads="1" noChangeShapeType="1" noTextEdit="1"/>
          </p:cNvSpPr>
          <p:nvPr/>
        </p:nvSpPr>
        <p:spPr bwMode="auto">
          <a:xfrm>
            <a:off x="685800" y="914400"/>
            <a:ext cx="7543800" cy="1312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 smtClean="0">
                <a:ln w="38100">
                  <a:solidFill>
                    <a:srgbClr val="1F497D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/>
                <a:latin typeface="Arial Black"/>
              </a:rPr>
              <a:t>COMMUNITY</a:t>
            </a:r>
            <a:endParaRPr lang="en-US" sz="3600" kern="10" spc="0" dirty="0">
              <a:ln w="38100">
                <a:solidFill>
                  <a:srgbClr val="1F497D"/>
                </a:solidFill>
                <a:round/>
                <a:headEnd/>
                <a:tailEnd/>
              </a:ln>
              <a:solidFill>
                <a:srgbClr val="FFFF00"/>
              </a:solidFill>
              <a:effectLst/>
              <a:latin typeface="Arial Black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 rot="10800000" flipV="1">
            <a:off x="685800" y="2340084"/>
            <a:ext cx="77724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We strive to </a:t>
            </a:r>
            <a:r>
              <a:rPr kumimoji="0" lang="en-US" sz="6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shape, foster </a:t>
            </a:r>
            <a:r>
              <a:rPr kumimoji="0" lang="en-US" sz="6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and</a:t>
            </a:r>
            <a:r>
              <a:rPr kumimoji="0" lang="en-US" sz="6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nurture</a:t>
            </a:r>
            <a:r>
              <a:rPr kumimoji="0" lang="en-US" sz="6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relationships that build community.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WordArt 2"/>
          <p:cNvSpPr>
            <a:spLocks noChangeArrowheads="1" noChangeShapeType="1" noTextEdit="1"/>
          </p:cNvSpPr>
          <p:nvPr/>
        </p:nvSpPr>
        <p:spPr bwMode="auto">
          <a:xfrm>
            <a:off x="609600" y="838200"/>
            <a:ext cx="777240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 smtClean="0">
                <a:ln w="38100">
                  <a:solidFill>
                    <a:srgbClr val="1F497D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rPr>
              <a:t>PEACE</a:t>
            </a:r>
            <a:endParaRPr lang="en-US" sz="3600" kern="10" spc="0" dirty="0">
              <a:ln w="38100">
                <a:solidFill>
                  <a:srgbClr val="1F497D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Arial Black"/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52400" y="2362200"/>
            <a:ext cx="8763000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We strive to be a community that works toward achieving </a:t>
            </a:r>
            <a:r>
              <a:rPr kumimoji="0" lang="en-US" sz="5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personal </a:t>
            </a:r>
            <a:r>
              <a:rPr kumimoji="0" lang="en-US" sz="5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and</a:t>
            </a:r>
            <a:r>
              <a:rPr kumimoji="0" lang="en-US" sz="5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global </a:t>
            </a:r>
            <a:r>
              <a:rPr kumimoji="0" lang="en-US" sz="5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peace.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127</Words>
  <Application>Microsoft Office PowerPoint</Application>
  <PresentationFormat>On-screen Show (4:3)</PresentationFormat>
  <Paragraphs>27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laurajingles</dc:creator>
  <cp:lastModifiedBy>admin</cp:lastModifiedBy>
  <cp:revision>84</cp:revision>
  <cp:lastPrinted>2016-09-07T19:49:42Z</cp:lastPrinted>
  <dcterms:created xsi:type="dcterms:W3CDTF">2015-10-31T16:18:04Z</dcterms:created>
  <dcterms:modified xsi:type="dcterms:W3CDTF">2016-09-07T19:50:15Z</dcterms:modified>
</cp:coreProperties>
</file>